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41AD6-9F41-4E1A-BC09-8A4838D520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AEAE19-0938-4EA5-9F71-77B2A20A5F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C34216-56F6-47EA-9BE0-40B70A4AF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8B45-A8AF-48CD-BE74-32E6CA97AF76}" type="datetimeFigureOut">
              <a:rPr lang="en-AU" smtClean="0"/>
              <a:t>4/06/2021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81614-E735-426F-9D4F-837669BDA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85326-7FBF-4034-B25B-D25DD1D74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7B0E-4302-4210-8293-8E3E430931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9050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77220-E991-41DB-B08A-34590FA8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286E23-E9A1-47D3-9B3B-FC8631C406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76767-5404-4A00-A5AE-37D162664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8B45-A8AF-48CD-BE74-32E6CA97AF76}" type="datetimeFigureOut">
              <a:rPr lang="en-AU" smtClean="0"/>
              <a:t>4/06/2021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82488-86E3-4583-BF85-C51D88890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0CC5E4-86FD-4CB3-A38B-75A8543EFB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7B0E-4302-4210-8293-8E3E430931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7533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DB043D-EA6D-4D15-94CD-EC41618910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25C929-2B43-4AA7-A509-EA4E7F6B6E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82CFE5-F682-49D4-9E7B-B89147C58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8B45-A8AF-48CD-BE74-32E6CA97AF76}" type="datetimeFigureOut">
              <a:rPr lang="en-AU" smtClean="0"/>
              <a:t>4/06/2021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9D39B-47DE-4E0A-BBD9-668CCFCF5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C0AEBA-49B5-4345-B7F9-A332E1361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7B0E-4302-4210-8293-8E3E430931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7684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0F21F-735C-4C22-B88B-2F72BC53A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F3860-DB78-41DD-A292-C6D3C1062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00998-66AD-4DE1-B731-B2F2DB69B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8B45-A8AF-48CD-BE74-32E6CA97AF76}" type="datetimeFigureOut">
              <a:rPr lang="en-AU" smtClean="0"/>
              <a:t>4/06/2021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E62B8-386F-4B2E-8B61-F7F1EF9DB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C6BA4C-B57D-46BF-AF0E-488FAEFA8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7B0E-4302-4210-8293-8E3E430931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4325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707E1-C90C-4BDE-A83A-199DCF713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340BD4-8840-4A5E-AAF8-2A32C33E30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738589-60A4-43E6-A878-A350891A3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8B45-A8AF-48CD-BE74-32E6CA97AF76}" type="datetimeFigureOut">
              <a:rPr lang="en-AU" smtClean="0"/>
              <a:t>4/06/2021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AE8F0-0942-4500-AAF5-673EE643A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C51DE-A008-4FF8-9100-C778F9B28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7B0E-4302-4210-8293-8E3E430931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45291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74BDA-D9B8-41E8-86C5-3E37525BB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D7FB5-61F9-4624-AEAA-59038F6ADB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1F95AE-938F-4D73-AE68-CE3CF316C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7628D1-C942-4478-A708-F453744C9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8B45-A8AF-48CD-BE74-32E6CA97AF76}" type="datetimeFigureOut">
              <a:rPr lang="en-AU" smtClean="0"/>
              <a:t>4/06/2021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138824-DCC0-4DDD-A335-65DA2AEE8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DA29ED-8BF0-41DF-A10E-F0D7BE4AB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7B0E-4302-4210-8293-8E3E430931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86653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3DB0D-9D4B-4860-AEFA-97E40AF88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1F55FB-8D55-4289-9021-FB903E7F6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DF5323-93A6-4FBB-8056-BFF1CD3098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8EB925-E9F8-4A9B-B210-29C3C43443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8C0E6C-3612-49F7-9F25-38DD6A9612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BE1BFE-06BE-4C40-8936-EC44D279E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8B45-A8AF-48CD-BE74-32E6CA97AF76}" type="datetimeFigureOut">
              <a:rPr lang="en-AU" smtClean="0"/>
              <a:t>4/06/2021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E06BD8-60D4-4861-AD29-D800AE998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F420D3-6C51-4F82-8A4B-21ADE1831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7B0E-4302-4210-8293-8E3E430931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10018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2A436-91A4-44B6-AABA-942AC90F1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0205E4-D5BE-427C-8988-7AFE703D0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8B45-A8AF-48CD-BE74-32E6CA97AF76}" type="datetimeFigureOut">
              <a:rPr lang="en-AU" smtClean="0"/>
              <a:t>4/06/2021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38F857-3837-4F14-AB51-451A0798F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D307F9-0CD6-47B6-8684-8F8B4C97C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7B0E-4302-4210-8293-8E3E430931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3194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D66D08-37AA-40D5-9E1E-B325C8A6E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8B45-A8AF-48CD-BE74-32E6CA97AF76}" type="datetimeFigureOut">
              <a:rPr lang="en-AU" smtClean="0"/>
              <a:t>4/06/2021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4F7D80-9EAF-46B7-B1FD-FF46FA3E8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FA9B6D-694D-42C8-AF11-29C065019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7B0E-4302-4210-8293-8E3E430931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4729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0DF54-9597-4044-8673-BFCE32BAD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B89C42-D73B-4F75-A1F0-DC842FA24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810B1C-E1CF-4CE3-9D27-25517105B1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788FE8-422B-4BC8-A84A-ADBBE8FB0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8B45-A8AF-48CD-BE74-32E6CA97AF76}" type="datetimeFigureOut">
              <a:rPr lang="en-AU" smtClean="0"/>
              <a:t>4/06/2021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2410D0-F057-47E1-83C8-E8A1B18C1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3D4AAC-95D6-4DBC-8C0B-E3EAE61BC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7B0E-4302-4210-8293-8E3E430931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8334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1BBDA-02C5-4014-A57E-FF5E2DE78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028145-394F-4E9B-9BA4-919F12EBD8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439C9B-8F07-4BF2-BE1B-1BE6AA7F1E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5C6E11-6B88-4BAE-9F9F-9ADF92720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8B45-A8AF-48CD-BE74-32E6CA97AF76}" type="datetimeFigureOut">
              <a:rPr lang="en-AU" smtClean="0"/>
              <a:t>4/06/2021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41BBBB-AB99-4119-87D3-3CCFB3E65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CD8A4F-6BF9-4FEE-8A73-1D8DBDF80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7B0E-4302-4210-8293-8E3E430931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038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E15E1D-6927-47C8-A0E0-41ADF2CD6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AB3F1A-182B-4903-ADE5-96C0A2BB1C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425D9-D6EA-4F19-8629-ACD8EE1138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8B45-A8AF-48CD-BE74-32E6CA97AF76}" type="datetimeFigureOut">
              <a:rPr lang="en-AU" smtClean="0"/>
              <a:t>4/06/2021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90586-DAF5-4772-AAC5-C88B19AB9A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FF58D8-D577-42BE-AE75-1999E69B1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87B0E-4302-4210-8293-8E3E430931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0478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earl@mwmentoring.com.a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mailto:pearl@ced.com.a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15008D4-88D7-482E-BA5B-69182AA5C3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320" y="2911136"/>
            <a:ext cx="1153356" cy="11533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51A4B8-A725-44A0-8AF5-FB17F3B8B3EE}"/>
              </a:ext>
            </a:extLst>
          </p:cNvPr>
          <p:cNvSpPr txBox="1"/>
          <p:nvPr/>
        </p:nvSpPr>
        <p:spPr>
          <a:xfrm>
            <a:off x="970019" y="1156810"/>
            <a:ext cx="317760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Dr Pearl Daly-Swords</a:t>
            </a:r>
          </a:p>
          <a:p>
            <a:r>
              <a:rPr lang="en-US" dirty="0"/>
              <a:t>Founder and Program Manager</a:t>
            </a:r>
          </a:p>
          <a:p>
            <a:r>
              <a:rPr lang="en-US" dirty="0"/>
              <a:t>Mid-Western Mentoring Ltd</a:t>
            </a:r>
          </a:p>
          <a:p>
            <a:r>
              <a:rPr lang="en-US" dirty="0">
                <a:hlinkClick r:id="rId3"/>
              </a:rPr>
              <a:t>pearl@mwmentoring.com.au</a:t>
            </a:r>
            <a:endParaRPr lang="en-US" dirty="0"/>
          </a:p>
          <a:p>
            <a:r>
              <a:rPr lang="en-US" dirty="0"/>
              <a:t>0419 237 619</a:t>
            </a:r>
          </a:p>
          <a:p>
            <a:r>
              <a:rPr lang="en-US" dirty="0"/>
              <a:t>www.mwmentoring.com.au</a:t>
            </a:r>
            <a:endParaRPr lang="en-A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0D2042-BED4-437C-A6EE-933C6257E753}"/>
              </a:ext>
            </a:extLst>
          </p:cNvPr>
          <p:cNvSpPr txBox="1"/>
          <p:nvPr/>
        </p:nvSpPr>
        <p:spPr>
          <a:xfrm>
            <a:off x="7292400" y="1156810"/>
            <a:ext cx="396634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Dr Pearl Daly-Swords</a:t>
            </a:r>
          </a:p>
          <a:p>
            <a:r>
              <a:rPr lang="en-US" dirty="0"/>
              <a:t>Director</a:t>
            </a:r>
          </a:p>
          <a:p>
            <a:r>
              <a:rPr lang="en-US" dirty="0"/>
              <a:t>Centre for Executive Development (CED)</a:t>
            </a:r>
          </a:p>
          <a:p>
            <a:r>
              <a:rPr lang="en-US" dirty="0">
                <a:hlinkClick r:id="rId4"/>
              </a:rPr>
              <a:t>pearl@ced.com.au</a:t>
            </a:r>
            <a:endParaRPr lang="en-US" dirty="0"/>
          </a:p>
          <a:p>
            <a:r>
              <a:rPr lang="en-US" dirty="0"/>
              <a:t>+61 419 237 619</a:t>
            </a:r>
          </a:p>
          <a:p>
            <a:r>
              <a:rPr lang="en-US" dirty="0"/>
              <a:t>www.ced.com.au</a:t>
            </a:r>
            <a:endParaRPr lang="en-AU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2233F0-18A4-4645-B2DE-8090F32093C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8" t="34304" r="12028" b="33592"/>
          <a:stretch/>
        </p:blipFill>
        <p:spPr>
          <a:xfrm>
            <a:off x="7226423" y="2831099"/>
            <a:ext cx="2849733" cy="1233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344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pearldalyswords@outlook.com</dc:creator>
  <cp:lastModifiedBy>pearldalyswords@outlook.com</cp:lastModifiedBy>
  <cp:revision>1</cp:revision>
  <dcterms:created xsi:type="dcterms:W3CDTF">2021-06-04T06:27:25Z</dcterms:created>
  <dcterms:modified xsi:type="dcterms:W3CDTF">2021-06-04T06:27:42Z</dcterms:modified>
</cp:coreProperties>
</file>